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6/21/2022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6/21/2022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05784" y="1585992"/>
            <a:ext cx="5563499" cy="2847985"/>
          </a:xfrm>
        </p:spPr>
        <p:txBody>
          <a:bodyPr>
            <a:noAutofit/>
          </a:bodyPr>
          <a:lstStyle/>
          <a:p>
            <a:pPr algn="l"/>
            <a:r>
              <a:rPr lang="en-US" sz="6000" b="1" i="0" dirty="0">
                <a:solidFill>
                  <a:srgbClr val="24292F"/>
                </a:solidFill>
                <a:effectLst/>
                <a:latin typeface="-apple-system"/>
              </a:rPr>
              <a:t>Project-4 - Bitcoin vs Tweets; Effect on Market Capitalization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01456A1-4AB0-AFDF-05B2-A87E462D3697}"/>
              </a:ext>
            </a:extLst>
          </p:cNvPr>
          <p:cNvSpPr txBox="1"/>
          <p:nvPr/>
        </p:nvSpPr>
        <p:spPr>
          <a:xfrm>
            <a:off x="5427754" y="4839419"/>
            <a:ext cx="4572000" cy="369332"/>
          </a:xfrm>
          <a:prstGeom prst="rect">
            <a:avLst/>
          </a:prstGeom>
          <a:noFill/>
        </p:spPr>
        <p:txBody>
          <a:bodyPr wrap="square" rtlCol="0">
            <a:spAutoFit/>
          </a:bodyPr>
          <a:lstStyle/>
          <a:p>
            <a:r>
              <a:rPr lang="en-US" dirty="0"/>
              <a:t>Tony Garcia, Ismael Rodriguez, and Alex Li</a:t>
            </a:r>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800" i="1" dirty="0">
                <a:solidFill>
                  <a:srgbClr val="FFFFFF"/>
                </a:solidFill>
              </a:rPr>
              <a:t>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t>
            </a:r>
          </a:p>
        </p:txBody>
      </p:sp>
      <p:sp>
        <p:nvSpPr>
          <p:cNvPr id="4" name="TextBox 3">
            <a:extLst>
              <a:ext uri="{FF2B5EF4-FFF2-40B4-BE49-F238E27FC236}">
                <a16:creationId xmlns:a16="http://schemas.microsoft.com/office/drawing/2014/main" id="{AD64C105-1D14-6BDC-B426-5CDCEADBD707}"/>
              </a:ext>
            </a:extLst>
          </p:cNvPr>
          <p:cNvSpPr txBox="1"/>
          <p:nvPr/>
        </p:nvSpPr>
        <p:spPr>
          <a:xfrm>
            <a:off x="1328468" y="5311505"/>
            <a:ext cx="6443932" cy="369332"/>
          </a:xfrm>
          <a:prstGeom prst="rect">
            <a:avLst/>
          </a:prstGeom>
          <a:noFill/>
        </p:spPr>
        <p:txBody>
          <a:bodyPr wrap="square" rtlCol="0">
            <a:spAutoFit/>
          </a:bodyPr>
          <a:lstStyle/>
          <a:p>
            <a:r>
              <a:rPr lang="en-US" dirty="0">
                <a:solidFill>
                  <a:schemeClr val="bg1"/>
                </a:solidFill>
              </a:rPr>
              <a:t>Coinbase.com</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4E16953-0AF8-19BC-BF7C-5ACDA747D8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834" b="21834"/>
          <a:stretch>
            <a:fillRect/>
          </a:stretch>
        </p:blipFill>
        <p:spPr/>
      </p:pic>
      <p:sp>
        <p:nvSpPr>
          <p:cNvPr id="3" name="Title 2">
            <a:extLst>
              <a:ext uri="{FF2B5EF4-FFF2-40B4-BE49-F238E27FC236}">
                <a16:creationId xmlns:a16="http://schemas.microsoft.com/office/drawing/2014/main" id="{0858B8EB-6304-A3CD-E791-20A63A26228F}"/>
              </a:ext>
            </a:extLst>
          </p:cNvPr>
          <p:cNvSpPr>
            <a:spLocks noGrp="1"/>
          </p:cNvSpPr>
          <p:nvPr>
            <p:ph type="title"/>
          </p:nvPr>
        </p:nvSpPr>
        <p:spPr>
          <a:xfrm>
            <a:off x="1097279" y="4833967"/>
            <a:ext cx="8935242" cy="388189"/>
          </a:xfrm>
        </p:spPr>
        <p:txBody>
          <a:bodyPr/>
          <a:lstStyle/>
          <a:p>
            <a:r>
              <a:rPr lang="en-US" sz="2000" dirty="0"/>
              <a:t>Project goals:</a:t>
            </a:r>
          </a:p>
        </p:txBody>
      </p:sp>
      <p:sp>
        <p:nvSpPr>
          <p:cNvPr id="4" name="Text Placeholder 3">
            <a:extLst>
              <a:ext uri="{FF2B5EF4-FFF2-40B4-BE49-F238E27FC236}">
                <a16:creationId xmlns:a16="http://schemas.microsoft.com/office/drawing/2014/main" id="{B0838CD1-802B-10F7-856D-B033D27E75A2}"/>
              </a:ext>
            </a:extLst>
          </p:cNvPr>
          <p:cNvSpPr>
            <a:spLocks noGrp="1"/>
          </p:cNvSpPr>
          <p:nvPr>
            <p:ph type="body" sz="half" idx="2"/>
          </p:nvPr>
        </p:nvSpPr>
        <p:spPr>
          <a:xfrm>
            <a:off x="1097278" y="5313872"/>
            <a:ext cx="10125687" cy="1104181"/>
          </a:xfrm>
        </p:spPr>
        <p:txBody>
          <a:bodyPr>
            <a:noAutofit/>
          </a:bodyPr>
          <a:lstStyle/>
          <a:p>
            <a:r>
              <a:rPr lang="en-US" sz="1400" b="0" i="0" dirty="0">
                <a:solidFill>
                  <a:schemeClr val="bg1"/>
                </a:solidFill>
                <a:effectLst/>
                <a:latin typeface="-apple-system"/>
              </a:rPr>
              <a:t>The goal of this project was to show if there was any correlation between activity on Twitter (total tweets/likes, and retweets having either hashtag of </a:t>
            </a:r>
            <a:r>
              <a:rPr lang="en-US" sz="1400" b="1" i="0" dirty="0">
                <a:solidFill>
                  <a:schemeClr val="bg1"/>
                </a:solidFill>
                <a:effectLst/>
                <a:latin typeface="-apple-system"/>
              </a:rPr>
              <a:t>#BTC</a:t>
            </a:r>
            <a:r>
              <a:rPr lang="en-US" sz="1400" b="0" i="0" dirty="0">
                <a:solidFill>
                  <a:schemeClr val="bg1"/>
                </a:solidFill>
                <a:effectLst/>
                <a:latin typeface="-apple-system"/>
              </a:rPr>
              <a:t> or </a:t>
            </a:r>
            <a:r>
              <a:rPr lang="en-US" sz="1400" b="1" i="0" dirty="0">
                <a:solidFill>
                  <a:schemeClr val="bg1"/>
                </a:solidFill>
                <a:effectLst/>
                <a:latin typeface="-apple-system"/>
              </a:rPr>
              <a:t>#Bitcoin</a:t>
            </a:r>
            <a:r>
              <a:rPr lang="en-US" sz="1400" b="0" i="0" dirty="0">
                <a:solidFill>
                  <a:schemeClr val="bg1"/>
                </a:solidFill>
                <a:effectLst/>
                <a:latin typeface="-apple-system"/>
              </a:rPr>
              <a:t>), and Bitcoin's market capitalization (market cap). For the machine learning (ML) portion of our project, we've used Linear Regression and the following three machine learning models to attempt to predict a future increase or decrease in </a:t>
            </a:r>
            <a:r>
              <a:rPr lang="en-US" sz="1400" b="0" i="0">
                <a:solidFill>
                  <a:schemeClr val="bg1"/>
                </a:solidFill>
                <a:effectLst/>
                <a:latin typeface="-apple-system"/>
              </a:rPr>
              <a:t>Bitcoin's market cap</a:t>
            </a:r>
            <a:r>
              <a:rPr lang="en-US" sz="1400" b="0" i="0" dirty="0">
                <a:solidFill>
                  <a:schemeClr val="bg1"/>
                </a:solidFill>
                <a:effectLst/>
                <a:latin typeface="-apple-system"/>
              </a:rPr>
              <a:t>. Market cap dataset contained prices beginning April 2013, and ending sometime in July of 2021</a:t>
            </a:r>
            <a:endParaRPr lang="en-US" sz="1400" dirty="0">
              <a:solidFill>
                <a:schemeClr val="bg1"/>
              </a:solidFill>
            </a:endParaRPr>
          </a:p>
        </p:txBody>
      </p:sp>
    </p:spTree>
    <p:extLst>
      <p:ext uri="{BB962C8B-B14F-4D97-AF65-F5344CB8AC3E}">
        <p14:creationId xmlns:p14="http://schemas.microsoft.com/office/powerpoint/2010/main" val="6154076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{39068BEB-3DB8-4BBF-B70F-40E8C4D3FAB8}tf56160789_win32</Template>
  <TotalTime>27</TotalTime>
  <Words>193</Words>
  <Application>Microsoft Office PowerPoint</Application>
  <PresentationFormat>Widescreen</PresentationFormat>
  <Paragraphs>7</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-apple-system</vt:lpstr>
      <vt:lpstr>Bookman Old Style</vt:lpstr>
      <vt:lpstr>Calibri</vt:lpstr>
      <vt:lpstr>Franklin Gothic Book</vt:lpstr>
      <vt:lpstr>1_RetrospectVTI</vt:lpstr>
      <vt:lpstr>Project-4 - Bitcoin vs Tweets; Effect on Market Capitalization</vt:lpstr>
      <vt:lpstr>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vt:lpstr>
      <vt:lpstr>Project goals: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Project-4 - Bitcoin vs Tweets; Effect on Market Capitalization</dc:title>
  <dc:creator>Ismael Rodriguez</dc:creator>
  <cp:lastModifiedBy>Ismael Rodriguez</cp:lastModifiedBy>
  <cp:revision>3</cp:revision>
  <dcterms:created xsi:type="dcterms:W3CDTF">2022-06-21T21:04:36Z</dcterms:created>
  <dcterms:modified xsi:type="dcterms:W3CDTF">2022-06-21T21:39:46Z</dcterms:modified>
</cp:coreProperties>
</file>

<file path=docProps/thumbnail.jpeg>
</file>